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1" d="100"/>
          <a:sy n="41" d="100"/>
        </p:scale>
        <p:origin x="25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59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30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11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313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57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55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1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29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38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599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960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6163-21F7-4BD9-B0F7-33CF9AFA3E38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FBB9E-F3DE-4D55-8670-29E0B4FFC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405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2.png"/><Relationship Id="rId5" Type="http://schemas.microsoft.com/office/2007/relationships/hdphoto" Target="../media/hdphoto10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2.png"/><Relationship Id="rId5" Type="http://schemas.microsoft.com/office/2007/relationships/hdphoto" Target="../media/hdphoto11.wdp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image" Target="../media/image2.png"/><Relationship Id="rId5" Type="http://schemas.microsoft.com/office/2007/relationships/hdphoto" Target="../media/hdphoto12.wdp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2.png"/><Relationship Id="rId5" Type="http://schemas.microsoft.com/office/2007/relationships/hdphoto" Target="../media/hdphoto13.wdp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2.png"/><Relationship Id="rId5" Type="http://schemas.microsoft.com/office/2007/relationships/hdphoto" Target="../media/hdphoto14.wdp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6" Type="http://schemas.openxmlformats.org/officeDocument/2006/relationships/image" Target="../media/image2.png"/><Relationship Id="rId5" Type="http://schemas.microsoft.com/office/2007/relationships/hdphoto" Target="../media/hdphoto15.wdp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6" Type="http://schemas.openxmlformats.org/officeDocument/2006/relationships/image" Target="../media/image2.png"/><Relationship Id="rId5" Type="http://schemas.microsoft.com/office/2007/relationships/hdphoto" Target="../media/hdphoto16.wdp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mp3"/><Relationship Id="rId1" Type="http://schemas.microsoft.com/office/2007/relationships/media" Target="../media/media17.mp3"/><Relationship Id="rId6" Type="http://schemas.openxmlformats.org/officeDocument/2006/relationships/image" Target="../media/image2.png"/><Relationship Id="rId5" Type="http://schemas.microsoft.com/office/2007/relationships/hdphoto" Target="../media/hdphoto17.wdp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p3"/><Relationship Id="rId1" Type="http://schemas.microsoft.com/office/2007/relationships/media" Target="../media/media18.mp3"/><Relationship Id="rId6" Type="http://schemas.openxmlformats.org/officeDocument/2006/relationships/image" Target="../media/image2.png"/><Relationship Id="rId5" Type="http://schemas.microsoft.com/office/2007/relationships/hdphoto" Target="../media/hdphoto18.wdp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mp3"/><Relationship Id="rId1" Type="http://schemas.microsoft.com/office/2007/relationships/media" Target="../media/media19.mp3"/><Relationship Id="rId6" Type="http://schemas.openxmlformats.org/officeDocument/2006/relationships/image" Target="../media/image2.png"/><Relationship Id="rId5" Type="http://schemas.microsoft.com/office/2007/relationships/hdphoto" Target="../media/hdphoto19.wdp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png"/><Relationship Id="rId5" Type="http://schemas.microsoft.com/office/2007/relationships/hdphoto" Target="../media/hdphoto5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microsoft.com/office/2007/relationships/hdphoto" Target="../media/hdphoto6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microsoft.com/office/2007/relationships/hdphoto" Target="../media/hdphoto7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2.png"/><Relationship Id="rId5" Type="http://schemas.microsoft.com/office/2007/relationships/hdphoto" Target="../media/hdphoto8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microsoft.com/office/2007/relationships/hdphoto" Target="../media/hdphoto9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60729F-C849-4107-9F24-E53B74DC12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35645" y1="74219" x2="25488" y2="60352"/>
                        <a14:backgroundMark x1="25488" y1="60352" x2="25000" y2="56152"/>
                        <a14:backgroundMark x1="21387" y1="53809" x2="17383" y2="43359"/>
                        <a14:backgroundMark x1="17383" y1="43359" x2="27734" y2="41699"/>
                        <a14:backgroundMark x1="27734" y1="41699" x2="32129" y2="4169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18233" y="2557883"/>
            <a:ext cx="7076233" cy="7076233"/>
          </a:xfrm>
          <a:prstGeom prst="rect">
            <a:avLst/>
          </a:prstGeom>
        </p:spPr>
      </p:pic>
      <p:pic>
        <p:nvPicPr>
          <p:cNvPr id="5" name="banana">
            <a:hlinkClick r:id="" action="ppaction://media"/>
            <a:extLst>
              <a:ext uri="{FF2B5EF4-FFF2-40B4-BE49-F238E27FC236}">
                <a16:creationId xmlns:a16="http://schemas.microsoft.com/office/drawing/2014/main" id="{BD32C6FA-177E-47AC-AF66-43296C4CE2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511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A9A8F6C-157A-4B61-8BDB-9D545382CB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13591" y="2153409"/>
            <a:ext cx="7885181" cy="7885181"/>
          </a:xfrm>
          <a:prstGeom prst="rect">
            <a:avLst/>
          </a:prstGeom>
        </p:spPr>
      </p:pic>
      <p:pic>
        <p:nvPicPr>
          <p:cNvPr id="3" name="pear">
            <a:hlinkClick r:id="" action="ppaction://media"/>
            <a:extLst>
              <a:ext uri="{FF2B5EF4-FFF2-40B4-BE49-F238E27FC236}">
                <a16:creationId xmlns:a16="http://schemas.microsoft.com/office/drawing/2014/main" id="{93E47550-6C04-4072-89E1-A29B429991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257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5EB5FE-0144-499B-9BE5-F3E228429E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8426" y="2460981"/>
            <a:ext cx="6659574" cy="6659574"/>
          </a:xfrm>
          <a:prstGeom prst="rect">
            <a:avLst/>
          </a:prstGeom>
        </p:spPr>
      </p:pic>
      <p:pic>
        <p:nvPicPr>
          <p:cNvPr id="3" name="strawberry">
            <a:hlinkClick r:id="" action="ppaction://media"/>
            <a:extLst>
              <a:ext uri="{FF2B5EF4-FFF2-40B4-BE49-F238E27FC236}">
                <a16:creationId xmlns:a16="http://schemas.microsoft.com/office/drawing/2014/main" id="{8A15AA4F-033B-4D17-942A-6B4F4CBFC6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67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FA7508-C29D-43D1-A28A-653365251F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9043" y1="22559" x2="19043" y2="22559"/>
                        <a14:foregroundMark x1="32910" y1="13281" x2="32910" y2="13281"/>
                        <a14:foregroundMark x1="27344" y1="16602" x2="27344" y2="16602"/>
                        <a14:foregroundMark x1="25977" y1="24316" x2="25977" y2="24316"/>
                        <a14:foregroundMark x1="40625" y1="18164" x2="40625" y2="18164"/>
                        <a14:foregroundMark x1="45703" y1="18555" x2="45703" y2="185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6739" y="2723212"/>
            <a:ext cx="5564521" cy="5564521"/>
          </a:xfrm>
          <a:prstGeom prst="rect">
            <a:avLst/>
          </a:prstGeom>
        </p:spPr>
      </p:pic>
      <p:pic>
        <p:nvPicPr>
          <p:cNvPr id="3" name="watermelon">
            <a:hlinkClick r:id="" action="ppaction://media"/>
            <a:extLst>
              <a:ext uri="{FF2B5EF4-FFF2-40B4-BE49-F238E27FC236}">
                <a16:creationId xmlns:a16="http://schemas.microsoft.com/office/drawing/2014/main" id="{44E83174-35EE-43E2-9570-75F453AFC2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62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625DED4-09A1-4FE7-911D-5E7B698E18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2324" y1="40527" x2="34668" y2="3857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2626" y="3059626"/>
            <a:ext cx="6072748" cy="6072748"/>
          </a:xfrm>
          <a:prstGeom prst="rect">
            <a:avLst/>
          </a:prstGeom>
        </p:spPr>
      </p:pic>
      <p:pic>
        <p:nvPicPr>
          <p:cNvPr id="3" name="avocado">
            <a:hlinkClick r:id="" action="ppaction://media"/>
            <a:extLst>
              <a:ext uri="{FF2B5EF4-FFF2-40B4-BE49-F238E27FC236}">
                <a16:creationId xmlns:a16="http://schemas.microsoft.com/office/drawing/2014/main" id="{04B92CA4-35DB-44D7-A763-E12DFE906C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00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57E2F4-C9FD-4BC8-AC65-EC99F650E8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438" y1="80371" x2="48438" y2="80371"/>
                        <a14:backgroundMark x1="23047" y1="79492" x2="49316" y2="84277"/>
                        <a14:backgroundMark x1="49316" y1="84277" x2="58984" y2="83691"/>
                        <a14:backgroundMark x1="58984" y1="83691" x2="66504" y2="802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633699"/>
            <a:ext cx="6924601" cy="6924601"/>
          </a:xfrm>
          <a:prstGeom prst="rect">
            <a:avLst/>
          </a:prstGeom>
        </p:spPr>
      </p:pic>
      <p:pic>
        <p:nvPicPr>
          <p:cNvPr id="3" name="pomegranate">
            <a:hlinkClick r:id="" action="ppaction://media"/>
            <a:extLst>
              <a:ext uri="{FF2B5EF4-FFF2-40B4-BE49-F238E27FC236}">
                <a16:creationId xmlns:a16="http://schemas.microsoft.com/office/drawing/2014/main" id="{89BB16F2-07CD-4805-90B9-FD52508A22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31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3518F3-43E9-4D2C-9A77-4AE4EFCFBE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17383" y1="64844" x2="28418" y2="22363"/>
                        <a14:backgroundMark x1="66797" y1="75684" x2="66797" y2="75684"/>
                        <a14:backgroundMark x1="66602" y1="75586" x2="66602" y2="75586"/>
                        <a14:backgroundMark x1="53711" y1="74316" x2="53711" y2="7431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4408" y="2472592"/>
            <a:ext cx="7246816" cy="7246816"/>
          </a:xfrm>
          <a:prstGeom prst="rect">
            <a:avLst/>
          </a:prstGeom>
        </p:spPr>
      </p:pic>
      <p:pic>
        <p:nvPicPr>
          <p:cNvPr id="3" name="papaya">
            <a:hlinkClick r:id="" action="ppaction://media"/>
            <a:extLst>
              <a:ext uri="{FF2B5EF4-FFF2-40B4-BE49-F238E27FC236}">
                <a16:creationId xmlns:a16="http://schemas.microsoft.com/office/drawing/2014/main" id="{35EE69FE-DD6D-4571-B187-A57E0C1B1C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386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E4004E-82CC-484E-8A2E-8681A9E54F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9153" y="2413800"/>
            <a:ext cx="6448847" cy="6448847"/>
          </a:xfrm>
          <a:prstGeom prst="rect">
            <a:avLst/>
          </a:prstGeom>
        </p:spPr>
      </p:pic>
      <p:pic>
        <p:nvPicPr>
          <p:cNvPr id="3" name="guava">
            <a:hlinkClick r:id="" action="ppaction://media"/>
            <a:extLst>
              <a:ext uri="{FF2B5EF4-FFF2-40B4-BE49-F238E27FC236}">
                <a16:creationId xmlns:a16="http://schemas.microsoft.com/office/drawing/2014/main" id="{B72EE36F-62D3-487F-BEB8-3FF9037EF9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56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3134C6-C39B-453E-BD8F-FFF5BC5685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47754" y1="18555" x2="47754" y2="185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22385" y="2344615"/>
            <a:ext cx="7502769" cy="7502769"/>
          </a:xfrm>
          <a:prstGeom prst="rect">
            <a:avLst/>
          </a:prstGeom>
        </p:spPr>
      </p:pic>
      <p:pic>
        <p:nvPicPr>
          <p:cNvPr id="3" name="olive">
            <a:hlinkClick r:id="" action="ppaction://media"/>
            <a:extLst>
              <a:ext uri="{FF2B5EF4-FFF2-40B4-BE49-F238E27FC236}">
                <a16:creationId xmlns:a16="http://schemas.microsoft.com/office/drawing/2014/main" id="{FE33F650-B515-481D-81B7-37F73F5427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51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0CD4B3-9DC7-4A2F-AA21-C407552868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340" y1="17969" x2="45117" y2="26465"/>
                        <a14:foregroundMark x1="45117" y1="26465" x2="30371" y2="40430"/>
                        <a14:foregroundMark x1="30371" y1="40430" x2="23828" y2="52832"/>
                        <a14:foregroundMark x1="23828" y1="52832" x2="23242" y2="56152"/>
                        <a14:foregroundMark x1="23633" y1="51465" x2="27734" y2="43848"/>
                        <a14:foregroundMark x1="27734" y1="43848" x2="30664" y2="50293"/>
                        <a14:foregroundMark x1="30664" y1="50293" x2="30664" y2="50879"/>
                        <a14:foregroundMark x1="27539" y1="42773" x2="44336" y2="30859"/>
                        <a14:foregroundMark x1="29492" y1="40820" x2="34473" y2="35742"/>
                        <a14:foregroundMark x1="38281" y1="30859" x2="30957" y2="40234"/>
                        <a14:backgroundMark x1="70313" y1="84473" x2="69922" y2="82715"/>
                        <a14:backgroundMark x1="69531" y1="80273" x2="68066" y2="86816"/>
                        <a14:backgroundMark x1="68066" y1="86816" x2="68066" y2="86816"/>
                        <a14:backgroundMark x1="58203" y1="84473" x2="36621" y2="84668"/>
                        <a14:backgroundMark x1="31348" y1="82129" x2="30762" y2="81934"/>
                        <a14:backgroundMark x1="36426" y1="80957" x2="36426" y2="80957"/>
                        <a14:backgroundMark x1="40625" y1="80664" x2="40625" y2="80664"/>
                        <a14:backgroundMark x1="41211" y1="80566" x2="41211" y2="8056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756" y="2512405"/>
            <a:ext cx="6678488" cy="6678488"/>
          </a:xfrm>
          <a:prstGeom prst="rect">
            <a:avLst/>
          </a:prstGeom>
        </p:spPr>
      </p:pic>
      <p:pic>
        <p:nvPicPr>
          <p:cNvPr id="3" name="fig">
            <a:hlinkClick r:id="" action="ppaction://media"/>
            <a:extLst>
              <a:ext uri="{FF2B5EF4-FFF2-40B4-BE49-F238E27FC236}">
                <a16:creationId xmlns:a16="http://schemas.microsoft.com/office/drawing/2014/main" id="{4F004D01-CFF5-4569-9681-10CE03ABF0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63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67E0F8-9110-4BA8-A8B7-75CB78AB58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95" y="2748695"/>
            <a:ext cx="6694610" cy="6694610"/>
          </a:xfrm>
          <a:prstGeom prst="rect">
            <a:avLst/>
          </a:prstGeom>
        </p:spPr>
      </p:pic>
      <p:pic>
        <p:nvPicPr>
          <p:cNvPr id="3" name="date">
            <a:hlinkClick r:id="" action="ppaction://media"/>
            <a:extLst>
              <a:ext uri="{FF2B5EF4-FFF2-40B4-BE49-F238E27FC236}">
                <a16:creationId xmlns:a16="http://schemas.microsoft.com/office/drawing/2014/main" id="{0985C73C-0D22-45AB-BF56-D6BEB014B1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120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B9FD14-3A7B-4211-A4AD-ED470A81A3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71" t="-1455" r="1138" b="170"/>
          <a:stretch/>
        </p:blipFill>
        <p:spPr>
          <a:xfrm>
            <a:off x="-542220" y="2024385"/>
            <a:ext cx="7942440" cy="8143229"/>
          </a:xfrm>
          <a:prstGeom prst="rect">
            <a:avLst/>
          </a:prstGeom>
        </p:spPr>
      </p:pic>
      <p:pic>
        <p:nvPicPr>
          <p:cNvPr id="2" name="apple">
            <a:hlinkClick r:id="" action="ppaction://media"/>
            <a:extLst>
              <a:ext uri="{FF2B5EF4-FFF2-40B4-BE49-F238E27FC236}">
                <a16:creationId xmlns:a16="http://schemas.microsoft.com/office/drawing/2014/main" id="{7443957F-B542-4A66-99B3-61398F8ECF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203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DE4014-6A11-4CA1-AA84-A417AB74E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668" b="90625" l="9961" r="89844">
                        <a14:foregroundMark x1="50098" y1="90625" x2="50098" y2="90625"/>
                        <a14:foregroundMark x1="49414" y1="9668" x2="49414" y2="96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04818" y="1735687"/>
            <a:ext cx="7267635" cy="7267635"/>
          </a:xfrm>
          <a:prstGeom prst="rect">
            <a:avLst/>
          </a:prstGeom>
        </p:spPr>
      </p:pic>
      <p:pic>
        <p:nvPicPr>
          <p:cNvPr id="3" name="pineapple">
            <a:hlinkClick r:id="" action="ppaction://media"/>
            <a:extLst>
              <a:ext uri="{FF2B5EF4-FFF2-40B4-BE49-F238E27FC236}">
                <a16:creationId xmlns:a16="http://schemas.microsoft.com/office/drawing/2014/main" id="{5622832B-B5FC-4EE5-84FC-0E50738092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40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EB4D20-C9B2-48E9-B7F9-9072D877A3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46777" y1="29883" x2="51270" y2="32422"/>
                      </a14:backgroundRemoval>
                    </a14:imgEffect>
                  </a14:imgLayer>
                </a14:imgProps>
              </a:ext>
            </a:extLst>
          </a:blip>
          <a:srcRect l="654" t="338" r="1268" b="954"/>
          <a:stretch/>
        </p:blipFill>
        <p:spPr>
          <a:xfrm>
            <a:off x="-770553" y="2145130"/>
            <a:ext cx="8399106" cy="8452603"/>
          </a:xfrm>
          <a:prstGeom prst="rect">
            <a:avLst/>
          </a:prstGeom>
        </p:spPr>
      </p:pic>
      <p:pic>
        <p:nvPicPr>
          <p:cNvPr id="3" name="cherry">
            <a:hlinkClick r:id="" action="ppaction://media"/>
            <a:extLst>
              <a:ext uri="{FF2B5EF4-FFF2-40B4-BE49-F238E27FC236}">
                <a16:creationId xmlns:a16="http://schemas.microsoft.com/office/drawing/2014/main" id="{DBB77E4F-B5CC-42C9-A28D-7713F31B45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645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C39777-0480-4FC0-9831-89B746D70C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473" b="89844" l="9961" r="89844">
                        <a14:foregroundMark x1="68848" y1="9863" x2="68848" y2="9863"/>
                        <a14:foregroundMark x1="36035" y1="9668" x2="36035" y2="9668"/>
                        <a14:foregroundMark x1="55664" y1="9473" x2="55664" y2="9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0602" y="2829296"/>
            <a:ext cx="6056796" cy="6056796"/>
          </a:xfrm>
          <a:prstGeom prst="rect">
            <a:avLst/>
          </a:prstGeom>
        </p:spPr>
      </p:pic>
      <p:pic>
        <p:nvPicPr>
          <p:cNvPr id="3" name="grapes">
            <a:hlinkClick r:id="" action="ppaction://media"/>
            <a:extLst>
              <a:ext uri="{FF2B5EF4-FFF2-40B4-BE49-F238E27FC236}">
                <a16:creationId xmlns:a16="http://schemas.microsoft.com/office/drawing/2014/main" id="{A25519AC-1A36-4860-A906-45823F325C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265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4BB2E9-0F72-40AF-89F0-108A721D7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22754" y1="65234" x2="19824" y2="50098"/>
                        <a14:backgroundMark x1="77441" y1="64844" x2="81543" y2="50488"/>
                        <a14:backgroundMark x1="71289" y1="30273" x2="76758" y2="35059"/>
                        <a14:backgroundMark x1="74609" y1="31445" x2="70703" y2="30469"/>
                        <a14:backgroundMark x1="70703" y1="30273" x2="76172" y2="37793"/>
                        <a14:backgroundMark x1="76563" y1="26660" x2="81543" y2="13086"/>
                        <a14:backgroundMark x1="81543" y1="13086" x2="72852" y2="10254"/>
                        <a14:backgroundMark x1="64551" y1="10254" x2="45605" y2="14355"/>
                        <a14:backgroundMark x1="45605" y1="14355" x2="37109" y2="24902"/>
                        <a14:backgroundMark x1="37109" y1="24902" x2="23047" y2="34277"/>
                        <a14:backgroundMark x1="23047" y1="34277" x2="20215" y2="48242"/>
                        <a14:backgroundMark x1="72070" y1="72363" x2="72070" y2="72363"/>
                        <a14:backgroundMark x1="53027" y1="19629" x2="53027" y2="19629"/>
                        <a14:backgroundMark x1="52734" y1="22168" x2="52734" y2="22168"/>
                        <a14:backgroundMark x1="52734" y1="23145" x2="52734" y2="2314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688960"/>
            <a:ext cx="6814080" cy="6814080"/>
          </a:xfrm>
          <a:prstGeom prst="rect">
            <a:avLst/>
          </a:prstGeom>
        </p:spPr>
      </p:pic>
      <p:pic>
        <p:nvPicPr>
          <p:cNvPr id="3" name="orange">
            <a:hlinkClick r:id="" action="ppaction://media"/>
            <a:extLst>
              <a:ext uri="{FF2B5EF4-FFF2-40B4-BE49-F238E27FC236}">
                <a16:creationId xmlns:a16="http://schemas.microsoft.com/office/drawing/2014/main" id="{F70247EE-54B9-4495-B43D-6ADD16700E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77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3C8561-C0A4-4E18-BBA0-015DCD3408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623" t="1310" r="1839" b="823"/>
          <a:stretch/>
        </p:blipFill>
        <p:spPr>
          <a:xfrm>
            <a:off x="-133038" y="2521999"/>
            <a:ext cx="7124075" cy="7148002"/>
          </a:xfrm>
          <a:prstGeom prst="rect">
            <a:avLst/>
          </a:prstGeom>
        </p:spPr>
      </p:pic>
      <p:pic>
        <p:nvPicPr>
          <p:cNvPr id="3" name="peach">
            <a:hlinkClick r:id="" action="ppaction://media"/>
            <a:extLst>
              <a:ext uri="{FF2B5EF4-FFF2-40B4-BE49-F238E27FC236}">
                <a16:creationId xmlns:a16="http://schemas.microsoft.com/office/drawing/2014/main" id="{230357B8-28BB-4310-9DB2-46D4EDC594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660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1D9E92-0AF0-429B-8A31-4630616D16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715" b="89844" l="9961" r="90527">
                        <a14:foregroundMark x1="74219" y1="8887" x2="74219" y2="8887"/>
                        <a14:foregroundMark x1="72461" y1="7910" x2="72461" y2="7910"/>
                        <a14:foregroundMark x1="72656" y1="9277" x2="72070" y2="10449"/>
                        <a14:foregroundMark x1="67871" y1="10645" x2="34668" y2="33203"/>
                        <a14:foregroundMark x1="36230" y1="33203" x2="36035" y2="25488"/>
                        <a14:foregroundMark x1="36035" y1="25488" x2="40820" y2="20215"/>
                        <a14:foregroundMark x1="40820" y1="20215" x2="40820" y2="20215"/>
                        <a14:foregroundMark x1="57031" y1="24512" x2="61621" y2="26465"/>
                        <a14:foregroundMark x1="65918" y1="10059" x2="53906" y2="13574"/>
                        <a14:foregroundMark x1="53906" y1="13574" x2="52832" y2="14648"/>
                        <a14:foregroundMark x1="31152" y1="24707" x2="31152" y2="24707"/>
                        <a14:foregroundMark x1="23828" y1="38574" x2="23828" y2="38574"/>
                        <a14:foregroundMark x1="38184" y1="33594" x2="38184" y2="33594"/>
                        <a14:foregroundMark x1="62793" y1="7813" x2="62793" y2="7813"/>
                        <a14:foregroundMark x1="75586" y1="7715" x2="75586" y2="7715"/>
                        <a14:foregroundMark x1="90527" y1="16895" x2="90527" y2="16895"/>
                        <a14:foregroundMark x1="10156" y1="64453" x2="10156" y2="64453"/>
                        <a14:foregroundMark x1="9961" y1="59375" x2="9961" y2="59375"/>
                        <a14:foregroundMark x1="9961" y1="68457" x2="9961" y2="684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0985" y="2942492"/>
            <a:ext cx="6307015" cy="6307015"/>
          </a:xfrm>
          <a:prstGeom prst="rect">
            <a:avLst/>
          </a:prstGeom>
        </p:spPr>
      </p:pic>
      <p:pic>
        <p:nvPicPr>
          <p:cNvPr id="3" name="mango">
            <a:hlinkClick r:id="" action="ppaction://media"/>
            <a:extLst>
              <a:ext uri="{FF2B5EF4-FFF2-40B4-BE49-F238E27FC236}">
                <a16:creationId xmlns:a16="http://schemas.microsoft.com/office/drawing/2014/main" id="{2E33E53F-F91A-4939-97EE-8C174D1293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47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5A173E-4CA8-491A-9552-B9C75F16F5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273" b="89844" l="9961" r="89941">
                        <a14:foregroundMark x1="86133" y1="11035" x2="60742" y2="9277"/>
                        <a14:foregroundMark x1="60742" y1="9277" x2="60352" y2="9668"/>
                        <a14:foregroundMark x1="69336" y1="5371" x2="69336" y2="5371"/>
                        <a14:foregroundMark x1="89941" y1="10156" x2="89941" y2="10156"/>
                      </a14:backgroundRemoval>
                    </a14:imgEffect>
                  </a14:imgLayer>
                </a14:imgProps>
              </a:ext>
            </a:extLst>
          </a:blip>
          <a:srcRect l="1601" r="1048" b="1471"/>
          <a:stretch/>
        </p:blipFill>
        <p:spPr>
          <a:xfrm>
            <a:off x="483722" y="3268894"/>
            <a:ext cx="6374278" cy="6451381"/>
          </a:xfrm>
          <a:prstGeom prst="rect">
            <a:avLst/>
          </a:prstGeom>
        </p:spPr>
      </p:pic>
      <p:pic>
        <p:nvPicPr>
          <p:cNvPr id="3" name="plum">
            <a:hlinkClick r:id="" action="ppaction://media"/>
            <a:extLst>
              <a:ext uri="{FF2B5EF4-FFF2-40B4-BE49-F238E27FC236}">
                <a16:creationId xmlns:a16="http://schemas.microsoft.com/office/drawing/2014/main" id="{89B74A9E-49E6-4EDD-9BCA-DBBAAAC54F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540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0</Words>
  <Application>Microsoft Office PowerPoint</Application>
  <PresentationFormat>Widescreen</PresentationFormat>
  <Paragraphs>0</Paragraphs>
  <Slides>19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6</cp:revision>
  <dcterms:created xsi:type="dcterms:W3CDTF">2025-03-21T10:40:39Z</dcterms:created>
  <dcterms:modified xsi:type="dcterms:W3CDTF">2025-03-21T11:06:27Z</dcterms:modified>
</cp:coreProperties>
</file>

<file path=docProps/thumbnail.jpeg>
</file>